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65D2-3177-4A95-8D5A-BD1434B1AC1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BC9A5-79ED-4833-98E3-52A2D97C46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ABD44-DBF5-4915-9A64-1F9D5F4489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293A-5C6D-4EBC-9E3A-B1B065B5AB6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120680" cy="531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b="1" dirty="0" smtClean="0">
                <a:latin typeface="Comic Sans MS" pitchFamily="66" charset="0"/>
              </a:rPr>
              <a:t>Tuesday </a:t>
            </a:r>
            <a:r>
              <a:rPr lang="en-GB" b="1" dirty="0">
                <a:latin typeface="Comic Sans MS" pitchFamily="66" charset="0"/>
              </a:rPr>
              <a:t>9th February </a:t>
            </a:r>
            <a:r>
              <a:rPr lang="en-GB" b="1" dirty="0" smtClean="0">
                <a:latin typeface="Comic Sans MS" pitchFamily="66" charset="0"/>
              </a:rPr>
              <a:t>2021 Safer Internet </a:t>
            </a:r>
            <a:r>
              <a:rPr lang="en-GB" b="1" dirty="0">
                <a:latin typeface="Comic Sans MS" pitchFamily="66" charset="0"/>
              </a:rPr>
              <a:t>Day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English Martyrs RC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jhumphreys</dc:creator>
  <cp:lastModifiedBy>jhumphreys</cp:lastModifiedBy>
  <cp:revision>1</cp:revision>
  <dcterms:created xsi:type="dcterms:W3CDTF">2021-02-09T11:49:34Z</dcterms:created>
  <dcterms:modified xsi:type="dcterms:W3CDTF">2021-02-09T11:54:02Z</dcterms:modified>
</cp:coreProperties>
</file>